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Mistahou India Private Limited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Company Overview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100584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An architectural and engineering design firm.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Shaping real estate identity and amplifying value.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Delivering precision, elegance, and ROI-driven designs.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Our Commitment &amp; Contact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Get in Touch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100584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Crafting timeless and valuable architectural solutions.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Delhi, India | +919123018350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arry.mint@gmail.com | www.mfinancialg.com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Our Vision &amp; Mission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Clear Direction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8376973" cy="184665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rPr dirty="0"/>
              <a:t>Vision: Create signature destinations where design tells a story of </a:t>
            </a:r>
            <a:endParaRPr lang="en-IN" dirty="0"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rPr dirty="0"/>
              <a:t>value.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rPr dirty="0"/>
              <a:t>Mission: Guide clients through bespoke, inspired and intelligent </a:t>
            </a:r>
            <a:endParaRPr lang="en-IN" dirty="0"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rPr dirty="0"/>
              <a:t>design journeys.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Who We Serve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Our Clients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100584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Institutional real-estate funds and developers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Family offices and private investors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Hotel, wellness and luxury retail groups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Heritage and legacy portfolio owners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Core Services - Architecture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Design Excellence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100584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Master planning and feasibility studies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Concept and detailed design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Façade engineering and sustainability integration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Core Services - Engineering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Technical Expertise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100584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Structural, MEP and civil engineering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Building performance analysis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Construction supervision and quality assurance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Core Services - Interior &amp; Atmosphere Design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Creating Experiences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100584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Spatial programming and bespoke fit-out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Materiality, lighting and sensory branding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FF&amp;E specification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Core Services - Strategic Design Consulting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Strategic Advisory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100584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Market positioning and brand alignment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Asset repositioning strategies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Technical due diligence and risk management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Our Methodology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Our Guiding Principles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100584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Rigor: Meticulous research and project management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Inspiration: Creative and innovative exploration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Intelligence: Strategic and market aligned design choices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file-8WwrFarVYBrxGHCMdMLTs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82880"/>
            <a:ext cx="977774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4000" b="1">
                <a:solidFill>
                  <a:srgbClr val="000000"/>
                </a:solidFill>
              </a:defRPr>
            </a:pPr>
            <a:r>
              <a:t>Why Choose Mistahou India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28016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>
                <a:solidFill>
                  <a:srgbClr val="000000"/>
                </a:solidFill>
              </a:defRPr>
            </a:pPr>
            <a:r>
              <a:t>Our Edge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11680"/>
            <a:ext cx="100584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Multidisciplinary approach and expertise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Track record of transforming complex briefs</a:t>
            </a:r>
          </a:p>
          <a:p>
            <a:pPr algn="l">
              <a:defRPr sz="2400">
                <a:solidFill>
                  <a:srgbClr val="000000"/>
                </a:solidFill>
              </a:defRPr>
            </a:pPr>
            <a:r>
              <a:t>Client-centric culture and transparent processes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Md.Arif Hussain</cp:lastModifiedBy>
  <cp:revision>2</cp:revision>
  <dcterms:created xsi:type="dcterms:W3CDTF">2013-01-27T09:14:16Z</dcterms:created>
  <dcterms:modified xsi:type="dcterms:W3CDTF">2025-05-08T13:38:16Z</dcterms:modified>
  <cp:category/>
</cp:coreProperties>
</file>